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4A8A"/>
    <a:srgbClr val="F5931F"/>
    <a:srgbClr val="FCB827"/>
    <a:srgbClr val="E86D6A"/>
    <a:srgbClr val="8DD0EB"/>
    <a:srgbClr val="55AFCA"/>
    <a:srgbClr val="F49320"/>
    <a:srgbClr val="A93D92"/>
    <a:srgbClr val="76BB20"/>
    <a:srgbClr val="9C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A65BB-1C97-4051-BB8A-7111DFBCBC2E}" v="4" dt="2024-10-21T16:31:31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2"/>
    <p:restoredTop sz="94645"/>
  </p:normalViewPr>
  <p:slideViewPr>
    <p:cSldViewPr snapToGrid="0">
      <p:cViewPr>
        <p:scale>
          <a:sx n="94" d="100"/>
          <a:sy n="94" d="100"/>
        </p:scale>
        <p:origin x="1072" y="-1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key, Tracy" userId="e5bf0c5e-5185-4f7b-87e9-38c07da12dc2" providerId="ADAL" clId="{1FCA65BB-1C97-4051-BB8A-7111DFBCBC2E}"/>
    <pc:docChg chg="custSel modSld">
      <pc:chgData name="Conkey, Tracy" userId="e5bf0c5e-5185-4f7b-87e9-38c07da12dc2" providerId="ADAL" clId="{1FCA65BB-1C97-4051-BB8A-7111DFBCBC2E}" dt="2024-10-21T16:33:59.450" v="62" actId="1076"/>
      <pc:docMkLst>
        <pc:docMk/>
      </pc:docMkLst>
      <pc:sldChg chg="addSp modSp mod">
        <pc:chgData name="Conkey, Tracy" userId="e5bf0c5e-5185-4f7b-87e9-38c07da12dc2" providerId="ADAL" clId="{1FCA65BB-1C97-4051-BB8A-7111DFBCBC2E}" dt="2024-10-21T16:33:59.450" v="62" actId="1076"/>
        <pc:sldMkLst>
          <pc:docMk/>
          <pc:sldMk cId="1314889954" sldId="268"/>
        </pc:sldMkLst>
        <pc:spChg chg="mod">
          <ac:chgData name="Conkey, Tracy" userId="e5bf0c5e-5185-4f7b-87e9-38c07da12dc2" providerId="ADAL" clId="{1FCA65BB-1C97-4051-BB8A-7111DFBCBC2E}" dt="2024-10-21T16:32:18.136" v="44" actId="20577"/>
          <ac:spMkLst>
            <pc:docMk/>
            <pc:sldMk cId="1314889954" sldId="268"/>
            <ac:spMk id="15" creationId="{157BE930-DFCB-AA4B-A89E-C404A7FC6651}"/>
          </ac:spMkLst>
        </pc:spChg>
        <pc:spChg chg="mod">
          <ac:chgData name="Conkey, Tracy" userId="e5bf0c5e-5185-4f7b-87e9-38c07da12dc2" providerId="ADAL" clId="{1FCA65BB-1C97-4051-BB8A-7111DFBCBC2E}" dt="2024-10-21T16:33:56.475" v="61" actId="1076"/>
          <ac:spMkLst>
            <pc:docMk/>
            <pc:sldMk cId="1314889954" sldId="268"/>
            <ac:spMk id="20" creationId="{8F1FE5D7-0665-C08B-C331-1056DDEC5E58}"/>
          </ac:spMkLst>
        </pc:spChg>
        <pc:spChg chg="mod">
          <ac:chgData name="Conkey, Tracy" userId="e5bf0c5e-5185-4f7b-87e9-38c07da12dc2" providerId="ADAL" clId="{1FCA65BB-1C97-4051-BB8A-7111DFBCBC2E}" dt="2024-10-21T16:33:25.456" v="56" actId="255"/>
          <ac:spMkLst>
            <pc:docMk/>
            <pc:sldMk cId="1314889954" sldId="268"/>
            <ac:spMk id="21" creationId="{866700D0-1C1A-1A36-E48E-FD324242D8E1}"/>
          </ac:spMkLst>
        </pc:spChg>
        <pc:spChg chg="mod">
          <ac:chgData name="Conkey, Tracy" userId="e5bf0c5e-5185-4f7b-87e9-38c07da12dc2" providerId="ADAL" clId="{1FCA65BB-1C97-4051-BB8A-7111DFBCBC2E}" dt="2024-10-21T16:33:34.090" v="57" actId="255"/>
          <ac:spMkLst>
            <pc:docMk/>
            <pc:sldMk cId="1314889954" sldId="268"/>
            <ac:spMk id="22" creationId="{C15E7EF4-9FEA-BB5E-44C4-224E3A6F2E9E}"/>
          </ac:spMkLst>
        </pc:spChg>
        <pc:spChg chg="add mod">
          <ac:chgData name="Conkey, Tracy" userId="e5bf0c5e-5185-4f7b-87e9-38c07da12dc2" providerId="ADAL" clId="{1FCA65BB-1C97-4051-BB8A-7111DFBCBC2E}" dt="2024-10-21T16:30:18.884" v="10" actId="20577"/>
          <ac:spMkLst>
            <pc:docMk/>
            <pc:sldMk cId="1314889954" sldId="268"/>
            <ac:spMk id="36" creationId="{A21166E0-65AE-7758-FAB4-0A12EED30AF8}"/>
          </ac:spMkLst>
        </pc:spChg>
        <pc:spChg chg="add mod">
          <ac:chgData name="Conkey, Tracy" userId="e5bf0c5e-5185-4f7b-87e9-38c07da12dc2" providerId="ADAL" clId="{1FCA65BB-1C97-4051-BB8A-7111DFBCBC2E}" dt="2024-10-21T16:31:15.224" v="13" actId="1076"/>
          <ac:spMkLst>
            <pc:docMk/>
            <pc:sldMk cId="1314889954" sldId="268"/>
            <ac:spMk id="41" creationId="{A882C0D1-799B-129C-BF90-EA4D7F55C008}"/>
          </ac:spMkLst>
        </pc:spChg>
        <pc:spChg chg="add mod">
          <ac:chgData name="Conkey, Tracy" userId="e5bf0c5e-5185-4f7b-87e9-38c07da12dc2" providerId="ADAL" clId="{1FCA65BB-1C97-4051-BB8A-7111DFBCBC2E}" dt="2024-10-21T16:33:59.450" v="62" actId="1076"/>
          <ac:spMkLst>
            <pc:docMk/>
            <pc:sldMk cId="1314889954" sldId="268"/>
            <ac:spMk id="42" creationId="{85F83BD6-6D3C-2290-F00D-BFB4C1949978}"/>
          </ac:spMkLst>
        </pc:spChg>
        <pc:picChg chg="add mod">
          <ac:chgData name="Conkey, Tracy" userId="e5bf0c5e-5185-4f7b-87e9-38c07da12dc2" providerId="ADAL" clId="{1FCA65BB-1C97-4051-BB8A-7111DFBCBC2E}" dt="2024-10-21T16:30:03.601" v="0"/>
          <ac:picMkLst>
            <pc:docMk/>
            <pc:sldMk cId="1314889954" sldId="268"/>
            <ac:picMk id="33" creationId="{64872FD5-8965-4265-1A8B-C5212CE151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hyperlink" Target="https://foto.wuestenigel.com/american-flag-with-2020-election-tex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hyperlink" Target="https://www.stock-free.org/plate-pumpkin-harvest-holiday-vegetab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3B41749C-60EF-4B4B-A782-68B8925B50E0}"/>
              </a:ext>
            </a:extLst>
          </p:cNvPr>
          <p:cNvSpPr/>
          <p:nvPr/>
        </p:nvSpPr>
        <p:spPr>
          <a:xfrm>
            <a:off x="-5426" y="8686093"/>
            <a:ext cx="5529551" cy="1369008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94DB6B9-C823-AA44-A6E3-F0B5461FF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65" y="8223801"/>
            <a:ext cx="2133600" cy="1790700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0AB353E0-CFD1-4610-A7D6-FECEFB650682}"/>
              </a:ext>
            </a:extLst>
          </p:cNvPr>
          <p:cNvGrpSpPr/>
          <p:nvPr/>
        </p:nvGrpSpPr>
        <p:grpSpPr>
          <a:xfrm>
            <a:off x="0" y="1"/>
            <a:ext cx="1465683" cy="4468674"/>
            <a:chOff x="0" y="1"/>
            <a:chExt cx="1465683" cy="446867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55CC9F6-13E7-4B29-A209-A60E1F9A2DE5}"/>
                </a:ext>
              </a:extLst>
            </p:cNvPr>
            <p:cNvSpPr/>
            <p:nvPr/>
          </p:nvSpPr>
          <p:spPr>
            <a:xfrm>
              <a:off x="0" y="1"/>
              <a:ext cx="1397325" cy="3766930"/>
            </a:xfrm>
            <a:prstGeom prst="rect">
              <a:avLst/>
            </a:prstGeom>
            <a:solidFill>
              <a:srgbClr val="7FC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5758953E-355E-40E1-8783-770B430079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316"/>
            <a:stretch/>
          </p:blipFill>
          <p:spPr>
            <a:xfrm>
              <a:off x="138943" y="3785549"/>
              <a:ext cx="1326740" cy="683126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7FC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MIDDLE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E59FF6-EB9C-4A27-9D6A-BB93E756FA81}"/>
              </a:ext>
            </a:extLst>
          </p:cNvPr>
          <p:cNvSpPr/>
          <p:nvPr/>
        </p:nvSpPr>
        <p:spPr>
          <a:xfrm rot="5400000">
            <a:off x="-1112727" y="5617776"/>
            <a:ext cx="3631876" cy="1399032"/>
          </a:xfrm>
          <a:prstGeom prst="rect">
            <a:avLst/>
          </a:prstGeom>
          <a:solidFill>
            <a:srgbClr val="76B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04C4174-032A-45C1-9F3D-260C844E69AB}"/>
              </a:ext>
            </a:extLst>
          </p:cNvPr>
          <p:cNvSpPr txBox="1"/>
          <p:nvPr/>
        </p:nvSpPr>
        <p:spPr>
          <a:xfrm>
            <a:off x="38457" y="2012088"/>
            <a:ext cx="13311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Special: 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LTO: Harvest Pancakes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12-14 Nov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D131C5-5ABF-3345-BF6D-DCF0184EF427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D4B74B2-5336-984C-AC8D-94F3403BDF9A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0" name="Picture 49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2813561-A528-E541-99A6-F06F63A9A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4DEDF2-CCEF-C4DE-45AA-2AFC92957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55654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19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8" name="object 67">
            <a:extLst>
              <a:ext uri="{FF2B5EF4-FFF2-40B4-BE49-F238E27FC236}">
                <a16:creationId xmlns:a16="http://schemas.microsoft.com/office/drawing/2014/main" id="{2A836493-16FD-E377-70EF-A920F49950AD}"/>
              </a:ext>
            </a:extLst>
          </p:cNvPr>
          <p:cNvSpPr txBox="1">
            <a:spLocks/>
          </p:cNvSpPr>
          <p:nvPr/>
        </p:nvSpPr>
        <p:spPr>
          <a:xfrm>
            <a:off x="2646873" y="8399514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8D83FF-B061-D36A-ECAF-AB5A2EFAE318}"/>
              </a:ext>
            </a:extLst>
          </p:cNvPr>
          <p:cNvSpPr txBox="1"/>
          <p:nvPr/>
        </p:nvSpPr>
        <p:spPr>
          <a:xfrm>
            <a:off x="2131256" y="8842754"/>
            <a:ext cx="3220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White or Chocolate Milk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802AE381-EE63-95C7-425A-29E24C19C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" y="4603266"/>
            <a:ext cx="1559859" cy="136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</a:t>
            </a: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Fruit Juice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Parfait &amp; Smoothies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Assorted Cereals w/ Graham Crackers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F1666D50-0402-821C-650D-217A0790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373" y="5766416"/>
            <a:ext cx="1502929" cy="223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endParaRPr lang="en-US" sz="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Pizza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Spicy 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and </a:t>
            </a: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 Sandwich</a:t>
            </a: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options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Tots or Fries 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B7E81F-3035-7CE8-E0B2-C3FA37E2B819}"/>
              </a:ext>
            </a:extLst>
          </p:cNvPr>
          <p:cNvSpPr txBox="1"/>
          <p:nvPr/>
        </p:nvSpPr>
        <p:spPr>
          <a:xfrm>
            <a:off x="-36663" y="8159836"/>
            <a:ext cx="161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Bread is offered with Salads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884176-3959-0A39-7E83-3308A345B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2331" y="7250189"/>
            <a:ext cx="913130" cy="749300"/>
          </a:xfrm>
          <a:prstGeom prst="rect">
            <a:avLst/>
          </a:prstGeom>
        </p:spPr>
      </p:pic>
      <p:pic>
        <p:nvPicPr>
          <p:cNvPr id="9" name="Picture 8" descr="A logo of a viking with a sword&#10;&#10;Description automatically generated">
            <a:extLst>
              <a:ext uri="{FF2B5EF4-FFF2-40B4-BE49-F238E27FC236}">
                <a16:creationId xmlns:a16="http://schemas.microsoft.com/office/drawing/2014/main" id="{4150D164-20D7-A9DD-D9BA-7794A3A94F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123" y="102885"/>
            <a:ext cx="1559859" cy="1172899"/>
          </a:xfrm>
          <a:prstGeom prst="rect">
            <a:avLst/>
          </a:prstGeom>
        </p:spPr>
      </p:pic>
      <p:pic>
        <p:nvPicPr>
          <p:cNvPr id="14" name="Picture 13" descr="A plate of food on a red and yellow background&#10;&#10;Description automatically generated">
            <a:extLst>
              <a:ext uri="{FF2B5EF4-FFF2-40B4-BE49-F238E27FC236}">
                <a16:creationId xmlns:a16="http://schemas.microsoft.com/office/drawing/2014/main" id="{4BF58506-1388-2D36-4836-B9349BB2E0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" y="308991"/>
            <a:ext cx="1331159" cy="1446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CB3BC3-7576-347F-EB3A-665AF19E3099}"/>
              </a:ext>
            </a:extLst>
          </p:cNvPr>
          <p:cNvSpPr txBox="1"/>
          <p:nvPr/>
        </p:nvSpPr>
        <p:spPr>
          <a:xfrm>
            <a:off x="6075461" y="2590800"/>
            <a:ext cx="1407879" cy="11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Blueberry Mini Waffle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Buffalo Ranch Chicken Basket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Southwest Chicken Pinwheel Wrap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794664-22F6-DA35-2840-01B48A86E9C4}"/>
              </a:ext>
            </a:extLst>
          </p:cNvPr>
          <p:cNvSpPr txBox="1"/>
          <p:nvPr/>
        </p:nvSpPr>
        <p:spPr>
          <a:xfrm>
            <a:off x="1363300" y="3714249"/>
            <a:ext cx="1317599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Cinnamon Breakfast Round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1" i="1" u="none" strike="noStrike" kern="1200" cap="none" spc="0" normalizeH="0" baseline="8000" noProof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Italian Mozzarella Cheese Dunkers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Ham Chef Salad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FE1D1F-4BF3-C113-721D-20D8E5C47841}"/>
              </a:ext>
            </a:extLst>
          </p:cNvPr>
          <p:cNvSpPr txBox="1"/>
          <p:nvPr/>
        </p:nvSpPr>
        <p:spPr>
          <a:xfrm>
            <a:off x="2566400" y="3618758"/>
            <a:ext cx="119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7BE930-DFCB-AA4B-A89E-C404A7FC6651}"/>
              </a:ext>
            </a:extLst>
          </p:cNvPr>
          <p:cNvSpPr txBox="1"/>
          <p:nvPr/>
        </p:nvSpPr>
        <p:spPr>
          <a:xfrm>
            <a:off x="3781616" y="3714249"/>
            <a:ext cx="1158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Muffin Melt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Country Popcorn Chicken Bowl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Chicken Tenders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4F4965-3DAB-5CE4-3068-8C8A0A309159}"/>
              </a:ext>
            </a:extLst>
          </p:cNvPr>
          <p:cNvSpPr txBox="1"/>
          <p:nvPr/>
        </p:nvSpPr>
        <p:spPr>
          <a:xfrm>
            <a:off x="4911412" y="3676051"/>
            <a:ext cx="1193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Biscuit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French Toast Sticks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Grilled Chicken SDW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FCFF39-2FBA-1DE4-150B-A870094F9E47}"/>
              </a:ext>
            </a:extLst>
          </p:cNvPr>
          <p:cNvSpPr txBox="1"/>
          <p:nvPr/>
        </p:nvSpPr>
        <p:spPr>
          <a:xfrm>
            <a:off x="6104539" y="3662134"/>
            <a:ext cx="1083877" cy="11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Frudel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BBQ Chicken Flatbread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Tater Tot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ACA4B7-74DB-9C7F-1EE3-A7B5723DE3EA}"/>
              </a:ext>
            </a:extLst>
          </p:cNvPr>
          <p:cNvSpPr txBox="1"/>
          <p:nvPr/>
        </p:nvSpPr>
        <p:spPr>
          <a:xfrm>
            <a:off x="1308439" y="4729335"/>
            <a:ext cx="1249548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Cinnamon Chip Scone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413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 Corn Dogs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Parmesan Black Pepper Ranch Burger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1FE5D7-0665-C08B-C331-1056DDEC5E58}"/>
              </a:ext>
            </a:extLst>
          </p:cNvPr>
          <p:cNvSpPr txBox="1"/>
          <p:nvPr/>
        </p:nvSpPr>
        <p:spPr>
          <a:xfrm>
            <a:off x="2572422" y="4811965"/>
            <a:ext cx="1197758" cy="87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Pumpkin 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Nugget &amp; Cheese Snack Wrap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Nuggets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6700D0-1C1A-1A36-E48E-FD324242D8E1}"/>
              </a:ext>
            </a:extLst>
          </p:cNvPr>
          <p:cNvSpPr txBox="1"/>
          <p:nvPr/>
        </p:nvSpPr>
        <p:spPr>
          <a:xfrm>
            <a:off x="3716052" y="4865241"/>
            <a:ext cx="1199783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Confetti Pancakes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Ham, Egg &amp; Tater Tot Taco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413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sz="800" b="1" dirty="0">
                <a:solidFill>
                  <a:srgbClr val="55AFCA"/>
                </a:solidFill>
                <a:effectLst>
                  <a:outerShdw blurRad="50800" dist="50800" dir="5400000" algn="ctr" rotWithShape="0">
                    <a:srgbClr val="000000">
                      <a:alpha val="27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LTO : Harvest Pancakes 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Mc.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Ribb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E7EF4-9FEA-BB5E-44C4-224E3A6F2E9E}"/>
              </a:ext>
            </a:extLst>
          </p:cNvPr>
          <p:cNvSpPr txBox="1"/>
          <p:nvPr/>
        </p:nvSpPr>
        <p:spPr>
          <a:xfrm>
            <a:off x="4957928" y="4878584"/>
            <a:ext cx="1157982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Bagel Melt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107000"/>
              </a:lnSpc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800" b="1" dirty="0">
                <a:solidFill>
                  <a:srgbClr val="55AFCA"/>
                </a:solidFill>
                <a:effectLst>
                  <a:outerShdw blurRad="50800" dist="50800" dir="5400000" algn="ctr" rotWithShape="0">
                    <a:srgbClr val="000000">
                      <a:alpha val="27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LTO : Harvest Pancakes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Bean &amp; Cheese Burrito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FB7DFA-D6D3-4AC9-7E2C-7307371850A5}"/>
              </a:ext>
            </a:extLst>
          </p:cNvPr>
          <p:cNvSpPr txBox="1"/>
          <p:nvPr/>
        </p:nvSpPr>
        <p:spPr>
          <a:xfrm>
            <a:off x="6104538" y="4775908"/>
            <a:ext cx="1150127" cy="1001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&amp; Cheese Bagel Melt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Cheesy Baked Penne Pasta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Hot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503FEA-6343-B13F-9308-C3C87E7C9D8E}"/>
              </a:ext>
            </a:extLst>
          </p:cNvPr>
          <p:cNvSpPr txBox="1"/>
          <p:nvPr/>
        </p:nvSpPr>
        <p:spPr>
          <a:xfrm>
            <a:off x="1437561" y="6037036"/>
            <a:ext cx="1169075" cy="763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English Muffin Melt</a:t>
            </a: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Meatball Sub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Popcorn Chicken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EF871A-1B0C-92CE-010E-08E3BADEB96A}"/>
              </a:ext>
            </a:extLst>
          </p:cNvPr>
          <p:cNvSpPr txBox="1"/>
          <p:nvPr/>
        </p:nvSpPr>
        <p:spPr>
          <a:xfrm>
            <a:off x="2537685" y="5969481"/>
            <a:ext cx="1221683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Sausage Gravy w/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Twin Soft Beef Tacos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Roasted Onion Cheeseburger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88AF2E-AA53-0585-C910-DC1CD9B4BC2B}"/>
              </a:ext>
            </a:extLst>
          </p:cNvPr>
          <p:cNvSpPr txBox="1"/>
          <p:nvPr/>
        </p:nvSpPr>
        <p:spPr>
          <a:xfrm>
            <a:off x="3740707" y="6024248"/>
            <a:ext cx="1199783" cy="886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Breakfast SDW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Orange Popcorn Chicken w/ Fried Rice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Tenders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3DFDBA-3791-73E8-FEEC-E40E2FCE81FB}"/>
              </a:ext>
            </a:extLst>
          </p:cNvPr>
          <p:cNvSpPr txBox="1"/>
          <p:nvPr/>
        </p:nvSpPr>
        <p:spPr>
          <a:xfrm>
            <a:off x="4879363" y="6071762"/>
            <a:ext cx="1339262" cy="978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Three Cheese &amp; Egg </a:t>
            </a:r>
            <a:r>
              <a:rPr kumimoji="0" lang="en-US" sz="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Mexi</a:t>
            </a: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Breakfast Flatbread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Chicken &amp; Noodles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Meat Lovers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Pizza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F88F95-3A0F-94A1-1FAF-2E7F5107643C}"/>
              </a:ext>
            </a:extLst>
          </p:cNvPr>
          <p:cNvSpPr txBox="1"/>
          <p:nvPr/>
        </p:nvSpPr>
        <p:spPr>
          <a:xfrm>
            <a:off x="6039582" y="5881037"/>
            <a:ext cx="1287279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Chocolate Filled Crescent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Buffalo Popcorn Chicken Mac &amp; Cheese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Sloppy Joe Melt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BE4A58-EF37-B295-838B-23436775A371}"/>
              </a:ext>
            </a:extLst>
          </p:cNvPr>
          <p:cNvSpPr txBox="1"/>
          <p:nvPr/>
        </p:nvSpPr>
        <p:spPr>
          <a:xfrm>
            <a:off x="1322340" y="7023039"/>
            <a:ext cx="1221745" cy="11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Mini Cinni Crunch Bagel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English Muffin Melt</a:t>
            </a: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Fiery Cheetos Mac &amp; Cheese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Corn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031532-2E89-BB5B-BDE9-645E9CBEE931}"/>
              </a:ext>
            </a:extLst>
          </p:cNvPr>
          <p:cNvSpPr txBox="1"/>
          <p:nvPr/>
        </p:nvSpPr>
        <p:spPr>
          <a:xfrm>
            <a:off x="2583682" y="7107320"/>
            <a:ext cx="1281017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Yogurt w/ Belly Bears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Maple Syrup Waffle SDW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Bosco Sticks w/ Pizza Dunking Sauce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Hot Dog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7A717-A948-6704-6CD0-E256383A777E}"/>
              </a:ext>
            </a:extLst>
          </p:cNvPr>
          <p:cNvSpPr txBox="1"/>
          <p:nvPr/>
        </p:nvSpPr>
        <p:spPr>
          <a:xfrm>
            <a:off x="3876632" y="7079234"/>
            <a:ext cx="1034780" cy="977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4" name="Picture 33" descr="A plate of vegetables on a table&#10;&#10;Description automatically generated">
            <a:extLst>
              <a:ext uri="{FF2B5EF4-FFF2-40B4-BE49-F238E27FC236}">
                <a16:creationId xmlns:a16="http://schemas.microsoft.com/office/drawing/2014/main" id="{475ECDCB-513A-8BD8-24FF-B3465A162C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862729" y="7250188"/>
            <a:ext cx="1077761" cy="78720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6C750DF-5B65-E090-B759-72B20411B22C}"/>
              </a:ext>
            </a:extLst>
          </p:cNvPr>
          <p:cNvSpPr txBox="1"/>
          <p:nvPr/>
        </p:nvSpPr>
        <p:spPr>
          <a:xfrm>
            <a:off x="6221988" y="7079234"/>
            <a:ext cx="1008649" cy="95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7" name="Picture 36" descr="A green chalkboard with white text&#10;&#10;Description automatically generated">
            <a:extLst>
              <a:ext uri="{FF2B5EF4-FFF2-40B4-BE49-F238E27FC236}">
                <a16:creationId xmlns:a16="http://schemas.microsoft.com/office/drawing/2014/main" id="{B43F6081-9E87-4736-643B-85C2C258A1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68" y="7209253"/>
            <a:ext cx="1165763" cy="742427"/>
          </a:xfrm>
          <a:prstGeom prst="rect">
            <a:avLst/>
          </a:prstGeom>
        </p:spPr>
      </p:pic>
      <p:pic>
        <p:nvPicPr>
          <p:cNvPr id="39" name="Picture 38" descr="A flag and check mark on a black board&#10;&#10;Description automatically generated">
            <a:extLst>
              <a:ext uri="{FF2B5EF4-FFF2-40B4-BE49-F238E27FC236}">
                <a16:creationId xmlns:a16="http://schemas.microsoft.com/office/drawing/2014/main" id="{98054E48-4172-98FA-9B4C-6E93243DE7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2668661" y="3848303"/>
            <a:ext cx="1119946" cy="83686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AABA5C8-D596-4DBE-F1D4-6FBF1EFB9C9C}"/>
              </a:ext>
            </a:extLst>
          </p:cNvPr>
          <p:cNvSpPr txBox="1"/>
          <p:nvPr/>
        </p:nvSpPr>
        <p:spPr>
          <a:xfrm>
            <a:off x="2970663" y="4417325"/>
            <a:ext cx="742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No School</a:t>
            </a:r>
          </a:p>
        </p:txBody>
      </p:sp>
      <p:pic>
        <p:nvPicPr>
          <p:cNvPr id="33" name="Picture 32" descr="A yellow poster with text&#10;&#10;Description automatically generated with medium confidence">
            <a:extLst>
              <a:ext uri="{FF2B5EF4-FFF2-40B4-BE49-F238E27FC236}">
                <a16:creationId xmlns:a16="http://schemas.microsoft.com/office/drawing/2014/main" id="{64872FD5-8965-4265-1A8B-C5212CE151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27839" y="2636323"/>
            <a:ext cx="680588" cy="89212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21166E0-65AE-7758-FAB4-0A12EED30AF8}"/>
              </a:ext>
            </a:extLst>
          </p:cNvPr>
          <p:cNvSpPr txBox="1"/>
          <p:nvPr/>
        </p:nvSpPr>
        <p:spPr>
          <a:xfrm>
            <a:off x="2415778" y="2798958"/>
            <a:ext cx="954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us</a:t>
            </a:r>
          </a:p>
          <a:p>
            <a:pPr algn="ctr"/>
            <a:r>
              <a:rPr lang="en-US" sz="800" b="1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21</a:t>
            </a:r>
            <a:r>
              <a:rPr lang="en-US" sz="800" b="1" baseline="30000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800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</a:t>
            </a:r>
          </a:p>
          <a:p>
            <a:pPr algn="ctr"/>
            <a:r>
              <a:rPr lang="en-US" sz="800" dirty="0">
                <a:solidFill>
                  <a:srgbClr val="EF6D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Friendsgiving Meal.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82C0D1-799B-129C-BF90-EA4D7F55C008}"/>
              </a:ext>
            </a:extLst>
          </p:cNvPr>
          <p:cNvSpPr txBox="1"/>
          <p:nvPr/>
        </p:nvSpPr>
        <p:spPr>
          <a:xfrm>
            <a:off x="5055267" y="5870321"/>
            <a:ext cx="1057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EF6D22"/>
                </a:solidFill>
              </a:rPr>
              <a:t>Friendsgiving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F83BD6-6D3C-2290-F00D-BFB4C1949978}"/>
              </a:ext>
            </a:extLst>
          </p:cNvPr>
          <p:cNvSpPr txBox="1"/>
          <p:nvPr/>
        </p:nvSpPr>
        <p:spPr>
          <a:xfrm>
            <a:off x="2515237" y="5583239"/>
            <a:ext cx="13474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rgbClr val="55AFCA"/>
                </a:solidFill>
                <a:effectLst>
                  <a:outerShdw blurRad="50800" dist="50800" dir="5400000" algn="ctr" rotWithShape="0">
                    <a:srgbClr val="000000">
                      <a:alpha val="27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Sample Day: Fall Harvest Pancakes</a:t>
            </a:r>
          </a:p>
        </p:txBody>
      </p:sp>
    </p:spTree>
    <p:extLst>
      <p:ext uri="{BB962C8B-B14F-4D97-AF65-F5344CB8AC3E}">
        <p14:creationId xmlns:p14="http://schemas.microsoft.com/office/powerpoint/2010/main" val="131488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545</Words>
  <Application>Microsoft Office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Conkey, Tracy</cp:lastModifiedBy>
  <cp:revision>73</cp:revision>
  <dcterms:created xsi:type="dcterms:W3CDTF">2022-07-25T04:28:47Z</dcterms:created>
  <dcterms:modified xsi:type="dcterms:W3CDTF">2024-10-21T16:34:05Z</dcterms:modified>
</cp:coreProperties>
</file>